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8"/>
  </p:notesMasterIdLst>
  <p:handoutMasterIdLst>
    <p:handoutMasterId r:id="rId69"/>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 id="399"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22.png"/><Relationship Id="rId2" Type="http://schemas.openxmlformats.org/officeDocument/2006/relationships/image" Target="../media/image121.png"/><Relationship Id="rId1" Type="http://schemas.openxmlformats.org/officeDocument/2006/relationships/slideLayout" Target="../slideLayouts/slideLayout1.xml"/><Relationship Id="rId5" Type="http://schemas.openxmlformats.org/officeDocument/2006/relationships/image" Target="../media/image124.png"/><Relationship Id="rId4" Type="http://schemas.openxmlformats.org/officeDocument/2006/relationships/image" Target="../media/image123.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source</a:t>
            </a:r>
            <a:r>
              <a:rPr lang="pt-BR" dirty="0"/>
              <a:t> </a:t>
            </a:r>
            <a:r>
              <a:rPr lang="pt-BR" b="1" dirty="0"/>
              <a:t>OpenCV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24</TotalTime>
  <Words>9085</Words>
  <Application>Microsoft Office PowerPoint</Application>
  <PresentationFormat>Widescreen</PresentationFormat>
  <Paragraphs>600</Paragraphs>
  <Slides>64</Slides>
  <Notes>13</Notes>
  <HiddenSlides>1</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9</cp:revision>
  <dcterms:created xsi:type="dcterms:W3CDTF">2020-07-04T22:21:25Z</dcterms:created>
  <dcterms:modified xsi:type="dcterms:W3CDTF">2020-07-04T22:48:20Z</dcterms:modified>
</cp:coreProperties>
</file>